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32" y="-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B4094-5379-4C9E-8343-7B38C91A02C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3CFD81-072C-41AB-B0F9-91B9DAB7992F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3CFD81-072C-41AB-B0F9-91B9DAB7992F}" type="slidenum">
              <a:rPr lang="de-CH" smtClean="0"/>
              <a:pPr/>
              <a:t>1</a:t>
            </a:fld>
            <a:endParaRPr lang="de-C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790F03-97F8-4AE9-81C4-19C4D8B24FA7}" type="datetimeFigureOut">
              <a:rPr lang="de-CH" smtClean="0"/>
              <a:pPr/>
              <a:t>15.08.2012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D1E3E-5F4D-467F-828A-30AAE7CE2799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0" y="1693694"/>
            <a:ext cx="9036496" cy="4832092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CH" sz="24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Unsere </a:t>
            </a:r>
            <a:r>
              <a:rPr kumimoji="0" lang="de-CH" sz="24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heutigen Beziehungen </a:t>
            </a:r>
            <a:r>
              <a:rPr kumimoji="0" lang="de-CH" sz="240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spiegeln uns unser Verhalten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CH" sz="240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in der Vergangenheit</a:t>
            </a:r>
            <a:r>
              <a:rPr kumimoji="0" lang="de-CH" sz="2400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de-CH" sz="240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 Um unsere geschäftlichen und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CH" sz="240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privaten Beziehungen zu verbessern, sind vier Schritte 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de-CH" sz="240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notwendig.   </a:t>
            </a:r>
            <a:endParaRPr kumimoji="0" lang="de-CH" sz="2800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entury Gothic" pitchFamily="34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de-CH" sz="240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Schritt 1: 	Wir übernehmen </a:t>
            </a:r>
            <a:r>
              <a:rPr kumimoji="0" lang="de-CH" sz="2400" b="1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die volle Verantwortung</a:t>
            </a:r>
            <a:r>
              <a:rPr kumimoji="0" lang="de-CH" sz="2400" b="1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de-CH" sz="2400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für 		alle unsere Beziehungen.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lang="de-CH" sz="2400" baseline="0" dirty="0" smtClean="0">
                <a:solidFill>
                  <a:srgbClr val="FF660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Schritt 2: 	Wir begegnen unserem Gegenüber mit 			</a:t>
            </a:r>
            <a:r>
              <a:rPr lang="de-CH" sz="2400" b="1" baseline="0" dirty="0" smtClean="0">
                <a:solidFill>
                  <a:srgbClr val="FF660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Respekt und Güte</a:t>
            </a:r>
            <a:r>
              <a:rPr lang="de-CH" sz="2400" baseline="0" dirty="0" smtClean="0">
                <a:solidFill>
                  <a:srgbClr val="FF6600"/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de-CH" sz="2400" i="1" baseline="0" dirty="0" smtClean="0">
                <a:solidFill>
                  <a:schemeClr val="bg1">
                    <a:lumMod val="50000"/>
                  </a:schemeClr>
                </a:solidFill>
                <a:latin typeface="Century Gothic" pitchFamily="34" charset="0"/>
                <a:ea typeface="Calibri" pitchFamily="34" charset="0"/>
                <a:cs typeface="Times New Roman" pitchFamily="18" charset="0"/>
              </a:rPr>
              <a:t>Wir lieben alle Menschen 		und Wesen die erschaffen wurden.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de-CH" sz="2400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Schritt 3:</a:t>
            </a:r>
            <a:r>
              <a:rPr kumimoji="0" lang="de-CH" sz="2400" b="1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 	</a:t>
            </a:r>
            <a:r>
              <a:rPr kumimoji="0" lang="de-CH" sz="2400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Wir erwarten</a:t>
            </a:r>
            <a:r>
              <a:rPr kumimoji="0" lang="de-CH" sz="2400" b="1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 keine Gegenleistung </a:t>
            </a:r>
            <a:r>
              <a:rPr kumimoji="0" lang="de-CH" sz="2400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für unser 		Verhalten. </a:t>
            </a:r>
            <a:r>
              <a:rPr kumimoji="0" lang="de-CH" sz="2400" i="1" u="none" strike="noStrike" cap="none" normalizeH="0" dirty="0" smtClean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latin typeface="Century Gothic" pitchFamily="34" charset="0"/>
                <a:ea typeface="Calibri" pitchFamily="34" charset="0"/>
                <a:cs typeface="Times New Roman" pitchFamily="18" charset="0"/>
              </a:rPr>
              <a:t>Wir lieben ohne Absicht/Bedingung.</a:t>
            </a: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tabLst/>
            </a:pPr>
            <a:r>
              <a:rPr kumimoji="0" lang="de-CH" sz="2400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cs typeface="Times New Roman" pitchFamily="18" charset="0"/>
              </a:rPr>
              <a:t>Schritt 4:	Wir bleiben </a:t>
            </a:r>
            <a:r>
              <a:rPr kumimoji="0" lang="de-CH" sz="2400" b="1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cs typeface="Times New Roman" pitchFamily="18" charset="0"/>
              </a:rPr>
              <a:t>beständig in unserem Verhalten</a:t>
            </a:r>
            <a:r>
              <a:rPr kumimoji="0" lang="de-CH" sz="2400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  <a:cs typeface="Times New Roman" pitchFamily="18" charset="0"/>
              </a:rPr>
              <a:t>.  </a:t>
            </a:r>
            <a:r>
              <a:rPr kumimoji="0" lang="de-CH" sz="2400" i="0" u="none" strike="noStrike" cap="none" normalizeH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</a:rPr>
              <a:t> </a:t>
            </a:r>
            <a:r>
              <a:rPr kumimoji="0" lang="de-CH" sz="2400" i="0" u="none" strike="noStrike" cap="none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latin typeface="Century Gothic" pitchFamily="34" charset="0"/>
              </a:rPr>
              <a:t> </a:t>
            </a:r>
            <a:endParaRPr kumimoji="0" lang="de-CH" sz="2400" i="0" u="none" strike="noStrike" cap="none" normalizeH="0" baseline="0" dirty="0" smtClean="0">
              <a:ln>
                <a:noFill/>
              </a:ln>
              <a:solidFill>
                <a:srgbClr val="FF6600"/>
              </a:solidFill>
              <a:effectLst/>
              <a:latin typeface="Century Gothic" pitchFamily="34" charset="0"/>
            </a:endParaRPr>
          </a:p>
        </p:txBody>
      </p:sp>
      <p:pic>
        <p:nvPicPr>
          <p:cNvPr id="6" name="Picture 8" descr="erleuchtu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123728" cy="1592442"/>
          </a:xfrm>
          <a:prstGeom prst="rect">
            <a:avLst/>
          </a:prstGeom>
          <a:noFill/>
        </p:spPr>
      </p:pic>
      <p:sp>
        <p:nvSpPr>
          <p:cNvPr id="7" name="Textfeld 6"/>
          <p:cNvSpPr txBox="1"/>
          <p:nvPr/>
        </p:nvSpPr>
        <p:spPr>
          <a:xfrm>
            <a:off x="2195736" y="332656"/>
            <a:ext cx="626469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800" b="1" i="1" dirty="0" smtClean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Erkenntnisse für den Alltag</a:t>
            </a:r>
          </a:p>
          <a:p>
            <a:r>
              <a:rPr lang="de-CH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August </a:t>
            </a:r>
            <a:r>
              <a:rPr lang="de-CH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2012, Pirmin Bamert</a:t>
            </a:r>
          </a:p>
          <a:p>
            <a:r>
              <a:rPr lang="de-CH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„</a:t>
            </a:r>
            <a:r>
              <a:rPr lang="de-CH" b="1" dirty="0" smtClean="0">
                <a:solidFill>
                  <a:schemeClr val="accent6">
                    <a:lumMod val="75000"/>
                  </a:schemeClr>
                </a:solidFill>
                <a:latin typeface="Century Gothic" pitchFamily="34" charset="0"/>
              </a:rPr>
              <a:t>Beziehungen</a:t>
            </a:r>
            <a:r>
              <a:rPr lang="de-CH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entury Gothic" pitchFamily="34" charset="0"/>
              </a:rPr>
              <a:t>“ gemäss dem 100/0 Prinzip von Al Ritter</a:t>
            </a:r>
            <a:endParaRPr lang="de-CH" dirty="0">
              <a:solidFill>
                <a:schemeClr val="tx1">
                  <a:lumMod val="50000"/>
                  <a:lumOff val="50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6012160" y="6611779"/>
            <a:ext cx="313184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CH" sz="1000" dirty="0" smtClean="0">
                <a:latin typeface="Century Gothic" pitchFamily="34" charset="0"/>
              </a:rPr>
              <a:t>www.pbcleadertools.ch</a:t>
            </a:r>
            <a:endParaRPr lang="de-CH" sz="1000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</Words>
  <Application>Microsoft Office PowerPoint</Application>
  <PresentationFormat>Bildschirmpräsentation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Company>keine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Tobias</dc:creator>
  <cp:lastModifiedBy>Tobias</cp:lastModifiedBy>
  <cp:revision>31</cp:revision>
  <dcterms:created xsi:type="dcterms:W3CDTF">2012-03-16T06:58:07Z</dcterms:created>
  <dcterms:modified xsi:type="dcterms:W3CDTF">2012-08-15T08:36:26Z</dcterms:modified>
</cp:coreProperties>
</file>